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60" r:id="rId5"/>
    <p:sldId id="263" r:id="rId6"/>
    <p:sldId id="261" r:id="rId7"/>
    <p:sldId id="262" r:id="rId8"/>
    <p:sldId id="264" r:id="rId9"/>
    <p:sldId id="265" r:id="rId10"/>
    <p:sldId id="268" r:id="rId11"/>
    <p:sldId id="272" r:id="rId12"/>
    <p:sldId id="269" r:id="rId13"/>
    <p:sldId id="266" r:id="rId14"/>
    <p:sldId id="267" r:id="rId15"/>
    <p:sldId id="270" r:id="rId16"/>
    <p:sldId id="271" r:id="rId17"/>
    <p:sldId id="273" r:id="rId18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125" d="100"/>
          <a:sy n="125" d="100"/>
        </p:scale>
        <p:origin x="72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0601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632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044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4929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9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07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156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349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5039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1214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342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9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57964BF-CAA2-436F-AC88-E4E651594B8C}"/>
              </a:ext>
            </a:extLst>
          </p:cNvPr>
          <p:cNvSpPr txBox="1"/>
          <p:nvPr/>
        </p:nvSpPr>
        <p:spPr>
          <a:xfrm>
            <a:off x="1455821" y="0"/>
            <a:ext cx="3946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Storyboard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8495FFE-1969-460C-989A-8504B1496A7B}"/>
              </a:ext>
            </a:extLst>
          </p:cNvPr>
          <p:cNvSpPr txBox="1"/>
          <p:nvPr/>
        </p:nvSpPr>
        <p:spPr>
          <a:xfrm>
            <a:off x="254000" y="698500"/>
            <a:ext cx="1866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/>
              <a:t>Accueil.php</a:t>
            </a:r>
            <a:endParaRPr lang="fr-FR" sz="14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84A1EE0-95DC-4339-8B86-4E6B2C467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5" y="1006277"/>
            <a:ext cx="5978170" cy="276562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1F6BA8B-D530-4F30-A506-AD9384382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15" y="3771900"/>
            <a:ext cx="5978170" cy="212714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01C0446-813F-420F-8AFC-45DDDB77E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915" y="5899048"/>
            <a:ext cx="5978170" cy="2765623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C671AEBE-E242-4CBB-B7F1-E448B6AF0F66}"/>
              </a:ext>
            </a:extLst>
          </p:cNvPr>
          <p:cNvCxnSpPr>
            <a:cxnSpLocks/>
          </p:cNvCxnSpPr>
          <p:nvPr/>
        </p:nvCxnSpPr>
        <p:spPr>
          <a:xfrm>
            <a:off x="3441700" y="816809"/>
            <a:ext cx="254000" cy="300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60343A5-1B1E-4AAE-AE0F-07E51D5474E6}"/>
              </a:ext>
            </a:extLst>
          </p:cNvPr>
          <p:cNvSpPr/>
          <p:nvPr/>
        </p:nvSpPr>
        <p:spPr>
          <a:xfrm>
            <a:off x="2851150" y="677109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Bouton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53784AA2-15D2-4DA7-9E70-47944608F019}"/>
              </a:ext>
            </a:extLst>
          </p:cNvPr>
          <p:cNvCxnSpPr/>
          <p:nvPr/>
        </p:nvCxnSpPr>
        <p:spPr>
          <a:xfrm>
            <a:off x="698500" y="3733800"/>
            <a:ext cx="431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6FFF15EB-4C3B-4490-85D7-2D11CCD264F7}"/>
              </a:ext>
            </a:extLst>
          </p:cNvPr>
          <p:cNvSpPr/>
          <p:nvPr/>
        </p:nvSpPr>
        <p:spPr>
          <a:xfrm>
            <a:off x="254000" y="5537099"/>
            <a:ext cx="77470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 err="1"/>
              <a:t>Carroussel</a:t>
            </a:r>
            <a:endParaRPr lang="fr-FR" sz="800" b="1" dirty="0"/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194950E2-F1A2-4790-89A2-83AAD6A4170F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1028700" y="5537100"/>
            <a:ext cx="1278116" cy="161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897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Compte admin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8C25EE-B5C7-4B53-97D6-A2BF3A37396E}"/>
              </a:ext>
            </a:extLst>
          </p:cNvPr>
          <p:cNvSpPr/>
          <p:nvPr/>
        </p:nvSpPr>
        <p:spPr>
          <a:xfrm>
            <a:off x="441846" y="605174"/>
            <a:ext cx="5378846" cy="2463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6583BC-06F1-410E-946C-7BE6AA4AFEE6}"/>
              </a:ext>
            </a:extLst>
          </p:cNvPr>
          <p:cNvSpPr/>
          <p:nvPr/>
        </p:nvSpPr>
        <p:spPr>
          <a:xfrm>
            <a:off x="2736126" y="639222"/>
            <a:ext cx="757548" cy="6370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photo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E57840-E3D7-42C3-B1DB-B742F3C18127}"/>
              </a:ext>
            </a:extLst>
          </p:cNvPr>
          <p:cNvSpPr/>
          <p:nvPr/>
        </p:nvSpPr>
        <p:spPr>
          <a:xfrm>
            <a:off x="2161626" y="1411835"/>
            <a:ext cx="1924050" cy="665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infos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1A0425A-4E38-4E06-BF08-483815EC4C00}"/>
              </a:ext>
            </a:extLst>
          </p:cNvPr>
          <p:cNvSpPr/>
          <p:nvPr/>
        </p:nvSpPr>
        <p:spPr>
          <a:xfrm>
            <a:off x="1798531" y="2191816"/>
            <a:ext cx="1211369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Ajouter vendeur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D307FD-3244-48E8-AAE8-3135AA8A1124}"/>
              </a:ext>
            </a:extLst>
          </p:cNvPr>
          <p:cNvSpPr/>
          <p:nvPr/>
        </p:nvSpPr>
        <p:spPr>
          <a:xfrm>
            <a:off x="1798531" y="2552267"/>
            <a:ext cx="1211369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Supprimer vendeur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68B012-DD0A-4E28-88B9-BDD291C321B0}"/>
              </a:ext>
            </a:extLst>
          </p:cNvPr>
          <p:cNvSpPr/>
          <p:nvPr/>
        </p:nvSpPr>
        <p:spPr>
          <a:xfrm>
            <a:off x="3160622" y="2381031"/>
            <a:ext cx="1211369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Ajouter article</a:t>
            </a:r>
          </a:p>
        </p:txBody>
      </p:sp>
      <p:sp>
        <p:nvSpPr>
          <p:cNvPr id="3" name="Accolade fermante 2">
            <a:extLst>
              <a:ext uri="{FF2B5EF4-FFF2-40B4-BE49-F238E27FC236}">
                <a16:creationId xmlns:a16="http://schemas.microsoft.com/office/drawing/2014/main" id="{E7FCA015-2609-45A1-A639-3325349D0108}"/>
              </a:ext>
            </a:extLst>
          </p:cNvPr>
          <p:cNvSpPr/>
          <p:nvPr/>
        </p:nvSpPr>
        <p:spPr>
          <a:xfrm>
            <a:off x="4549140" y="2191816"/>
            <a:ext cx="68580" cy="749504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2A76E20-41F2-4912-AA5F-58BF7A9E41F2}"/>
              </a:ext>
            </a:extLst>
          </p:cNvPr>
          <p:cNvSpPr txBox="1"/>
          <p:nvPr/>
        </p:nvSpPr>
        <p:spPr>
          <a:xfrm>
            <a:off x="4617720" y="2428068"/>
            <a:ext cx="8137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boutons</a:t>
            </a:r>
          </a:p>
        </p:txBody>
      </p:sp>
    </p:spTree>
    <p:extLst>
      <p:ext uri="{BB962C8B-B14F-4D97-AF65-F5344CB8AC3E}">
        <p14:creationId xmlns:p14="http://schemas.microsoft.com/office/powerpoint/2010/main" val="3119283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Action admin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11" name="Image 10" descr="Une image contenant texte, bâtiment, voûte, colonnade&#10;&#10;Description générée automatiquement">
            <a:extLst>
              <a:ext uri="{FF2B5EF4-FFF2-40B4-BE49-F238E27FC236}">
                <a16:creationId xmlns:a16="http://schemas.microsoft.com/office/drawing/2014/main" id="{D9161B44-CAD7-4DBD-BF51-DE92BE6204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26" y="464195"/>
            <a:ext cx="5362477" cy="262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165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Compte vendeur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8C25EE-B5C7-4B53-97D6-A2BF3A37396E}"/>
              </a:ext>
            </a:extLst>
          </p:cNvPr>
          <p:cNvSpPr/>
          <p:nvPr/>
        </p:nvSpPr>
        <p:spPr>
          <a:xfrm>
            <a:off x="441846" y="605174"/>
            <a:ext cx="5378846" cy="2463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6583BC-06F1-410E-946C-7BE6AA4AFEE6}"/>
              </a:ext>
            </a:extLst>
          </p:cNvPr>
          <p:cNvSpPr/>
          <p:nvPr/>
        </p:nvSpPr>
        <p:spPr>
          <a:xfrm>
            <a:off x="2736126" y="639222"/>
            <a:ext cx="757548" cy="6370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photo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E57840-E3D7-42C3-B1DB-B742F3C18127}"/>
              </a:ext>
            </a:extLst>
          </p:cNvPr>
          <p:cNvSpPr/>
          <p:nvPr/>
        </p:nvSpPr>
        <p:spPr>
          <a:xfrm>
            <a:off x="2161626" y="1411835"/>
            <a:ext cx="1924050" cy="665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infos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68B012-DD0A-4E28-88B9-BDD291C321B0}"/>
              </a:ext>
            </a:extLst>
          </p:cNvPr>
          <p:cNvSpPr/>
          <p:nvPr/>
        </p:nvSpPr>
        <p:spPr>
          <a:xfrm>
            <a:off x="2525584" y="2278541"/>
            <a:ext cx="1211369" cy="53165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Bouton </a:t>
            </a:r>
          </a:p>
          <a:p>
            <a:pPr algn="ctr"/>
            <a:r>
              <a:rPr lang="fr-FR" sz="1100" dirty="0"/>
              <a:t>Ajouter article</a:t>
            </a:r>
          </a:p>
        </p:txBody>
      </p:sp>
    </p:spTree>
    <p:extLst>
      <p:ext uri="{BB962C8B-B14F-4D97-AF65-F5344CB8AC3E}">
        <p14:creationId xmlns:p14="http://schemas.microsoft.com/office/powerpoint/2010/main" val="2385179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Pages </a:t>
            </a:r>
            <a:r>
              <a:rPr lang="fr-FR" sz="1050" dirty="0" err="1"/>
              <a:t>Votrecompte</a:t>
            </a:r>
            <a:endParaRPr lang="fr-FR" sz="105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DCFAFFA4-6F4E-4BD5-A3FF-F333A488DA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340" y="597803"/>
            <a:ext cx="5376377" cy="248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67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bâtiment, voûte, pierre&#10;&#10;Description générée automatiquement">
            <a:extLst>
              <a:ext uri="{FF2B5EF4-FFF2-40B4-BE49-F238E27FC236}">
                <a16:creationId xmlns:a16="http://schemas.microsoft.com/office/drawing/2014/main" id="{08D0B2B5-3ED3-4497-8BB8-2BD12B9A6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26" y="436389"/>
            <a:ext cx="5378841" cy="265265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Pages d’inscription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92ADAE81-526B-4B82-8D74-6A547E4879A5}"/>
              </a:ext>
            </a:extLst>
          </p:cNvPr>
          <p:cNvCxnSpPr>
            <a:cxnSpLocks/>
          </p:cNvCxnSpPr>
          <p:nvPr/>
        </p:nvCxnSpPr>
        <p:spPr>
          <a:xfrm flipH="1" flipV="1">
            <a:off x="3329940" y="2293620"/>
            <a:ext cx="2590800" cy="185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00636B1-1F5E-4ECA-916B-672DB9B37992}"/>
              </a:ext>
            </a:extLst>
          </p:cNvPr>
          <p:cNvSpPr/>
          <p:nvPr/>
        </p:nvSpPr>
        <p:spPr>
          <a:xfrm>
            <a:off x="5515202" y="2370097"/>
            <a:ext cx="1319938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Lien vers connexion</a:t>
            </a:r>
          </a:p>
        </p:txBody>
      </p:sp>
    </p:spTree>
    <p:extLst>
      <p:ext uri="{BB962C8B-B14F-4D97-AF65-F5344CB8AC3E}">
        <p14:creationId xmlns:p14="http://schemas.microsoft.com/office/powerpoint/2010/main" val="3128039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Pages de connexion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F0F14386-2976-4D89-919D-029DCA57E2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226" y="576978"/>
            <a:ext cx="5363120" cy="2480791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5235A686-D3A2-4449-95A3-4E8B28055DB9}"/>
              </a:ext>
            </a:extLst>
          </p:cNvPr>
          <p:cNvCxnSpPr>
            <a:cxnSpLocks/>
          </p:cNvCxnSpPr>
          <p:nvPr/>
        </p:nvCxnSpPr>
        <p:spPr>
          <a:xfrm flipH="1">
            <a:off x="3459480" y="2180478"/>
            <a:ext cx="23850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B4A1BBC-CDA5-4426-9E68-20699A0E1573}"/>
              </a:ext>
            </a:extLst>
          </p:cNvPr>
          <p:cNvSpPr/>
          <p:nvPr/>
        </p:nvSpPr>
        <p:spPr>
          <a:xfrm>
            <a:off x="5439002" y="1949265"/>
            <a:ext cx="1319938" cy="432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Lien vers Mot de passe oublié</a:t>
            </a:r>
          </a:p>
        </p:txBody>
      </p:sp>
    </p:spTree>
    <p:extLst>
      <p:ext uri="{BB962C8B-B14F-4D97-AF65-F5344CB8AC3E}">
        <p14:creationId xmlns:p14="http://schemas.microsoft.com/office/powerpoint/2010/main" val="2040937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AF45C5E-E83D-425D-88CD-D4F347EC1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592978"/>
            <a:ext cx="5384351" cy="248079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Page oubli de </a:t>
            </a:r>
            <a:r>
              <a:rPr lang="fr-FR" sz="1050" dirty="0" err="1"/>
              <a:t>mdp</a:t>
            </a:r>
            <a:endParaRPr lang="fr-FR" sz="105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5235A686-D3A2-4449-95A3-4E8B28055DB9}"/>
              </a:ext>
            </a:extLst>
          </p:cNvPr>
          <p:cNvCxnSpPr>
            <a:cxnSpLocks/>
          </p:cNvCxnSpPr>
          <p:nvPr/>
        </p:nvCxnSpPr>
        <p:spPr>
          <a:xfrm flipH="1">
            <a:off x="3710940" y="2256678"/>
            <a:ext cx="2133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B4A1BBC-CDA5-4426-9E68-20699A0E1573}"/>
              </a:ext>
            </a:extLst>
          </p:cNvPr>
          <p:cNvSpPr/>
          <p:nvPr/>
        </p:nvSpPr>
        <p:spPr>
          <a:xfrm>
            <a:off x="5439002" y="2048325"/>
            <a:ext cx="1319938" cy="432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Bouton</a:t>
            </a:r>
          </a:p>
        </p:txBody>
      </p:sp>
    </p:spTree>
    <p:extLst>
      <p:ext uri="{BB962C8B-B14F-4D97-AF65-F5344CB8AC3E}">
        <p14:creationId xmlns:p14="http://schemas.microsoft.com/office/powerpoint/2010/main" val="4142456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bâtiment, voûte, pierre&#10;&#10;Description générée automatiquement">
            <a:extLst>
              <a:ext uri="{FF2B5EF4-FFF2-40B4-BE49-F238E27FC236}">
                <a16:creationId xmlns:a16="http://schemas.microsoft.com/office/drawing/2014/main" id="{47523E53-3DE6-47CC-83FE-412115509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26" y="451556"/>
            <a:ext cx="5362477" cy="263011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408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Page vente d’article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5235A686-D3A2-4449-95A3-4E8B28055DB9}"/>
              </a:ext>
            </a:extLst>
          </p:cNvPr>
          <p:cNvCxnSpPr>
            <a:cxnSpLocks/>
          </p:cNvCxnSpPr>
          <p:nvPr/>
        </p:nvCxnSpPr>
        <p:spPr>
          <a:xfrm flipH="1">
            <a:off x="3523411" y="2048325"/>
            <a:ext cx="2529840" cy="547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B4A1BBC-CDA5-4426-9E68-20699A0E1573}"/>
              </a:ext>
            </a:extLst>
          </p:cNvPr>
          <p:cNvSpPr/>
          <p:nvPr/>
        </p:nvSpPr>
        <p:spPr>
          <a:xfrm>
            <a:off x="5439002" y="2048325"/>
            <a:ext cx="1319938" cy="432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Bouton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C0157BA1-E0D3-4D17-9A83-4A07210C37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0234"/>
          <a:stretch/>
        </p:blipFill>
        <p:spPr>
          <a:xfrm>
            <a:off x="434228" y="210026"/>
            <a:ext cx="5378846" cy="24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331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57964BF-CAA2-436F-AC88-E4E651594B8C}"/>
              </a:ext>
            </a:extLst>
          </p:cNvPr>
          <p:cNvSpPr txBox="1"/>
          <p:nvPr/>
        </p:nvSpPr>
        <p:spPr>
          <a:xfrm>
            <a:off x="1455821" y="0"/>
            <a:ext cx="3946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Storyboard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8495FFE-1969-460C-989A-8504B1496A7B}"/>
              </a:ext>
            </a:extLst>
          </p:cNvPr>
          <p:cNvSpPr txBox="1"/>
          <p:nvPr/>
        </p:nvSpPr>
        <p:spPr>
          <a:xfrm>
            <a:off x="254000" y="698500"/>
            <a:ext cx="1866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Tout Parcourir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1F6BA8B-D530-4F30-A506-AD9384382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5" y="4048125"/>
            <a:ext cx="5978170" cy="212714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01C0446-813F-420F-8AFC-45DDDB77E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15" y="6165748"/>
            <a:ext cx="5978170" cy="276562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0744B8D-63C8-439B-BF2E-0D7463498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915" y="1277741"/>
            <a:ext cx="5978887" cy="2765623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6C08E471-4086-4E99-8BB8-F47C3210E0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0234"/>
          <a:stretch/>
        </p:blipFill>
        <p:spPr>
          <a:xfrm>
            <a:off x="439915" y="1006277"/>
            <a:ext cx="5978170" cy="270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63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88495FFE-1969-460C-989A-8504B1496A7B}"/>
              </a:ext>
            </a:extLst>
          </p:cNvPr>
          <p:cNvSpPr txBox="1"/>
          <p:nvPr/>
        </p:nvSpPr>
        <p:spPr>
          <a:xfrm>
            <a:off x="-53340" y="65041"/>
            <a:ext cx="69113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Pas de présentations des articles (Par catégorie luxe, régulier, friperie et par type d’achat Immédiat, enchère et transaction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1F6BA8B-D530-4F30-A506-AD9384382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5" y="7632625"/>
            <a:ext cx="5362478" cy="190807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01C0446-813F-420F-8AFC-45DDDB77E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15" y="9533431"/>
            <a:ext cx="5362477" cy="248079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6C08E471-4086-4E99-8BB8-F47C3210E0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C95B70C-D8BB-47FA-BD39-0BEDB651A3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915" y="593953"/>
            <a:ext cx="5367746" cy="248079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839C144-964F-40A4-94BB-7B57CF93E9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915" y="3072544"/>
            <a:ext cx="5362477" cy="249454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3FA598C-18B9-475E-8B91-34BFD90667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229" y="5561165"/>
            <a:ext cx="5372184" cy="2073265"/>
          </a:xfrm>
          <a:prstGeom prst="rect">
            <a:avLst/>
          </a:prstGeom>
        </p:spPr>
      </p:pic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A092BF41-A1A1-405B-9A91-E4454A261C39}"/>
              </a:ext>
            </a:extLst>
          </p:cNvPr>
          <p:cNvCxnSpPr/>
          <p:nvPr/>
        </p:nvCxnSpPr>
        <p:spPr>
          <a:xfrm>
            <a:off x="698500" y="3733800"/>
            <a:ext cx="431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CFE74F5-7571-4D88-9E62-E759F1D44B08}"/>
              </a:ext>
            </a:extLst>
          </p:cNvPr>
          <p:cNvSpPr/>
          <p:nvPr/>
        </p:nvSpPr>
        <p:spPr>
          <a:xfrm>
            <a:off x="107950" y="3594100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Lien vers l’article 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84D3B66D-DB6F-4877-B3C6-1681D57AA1E4}"/>
              </a:ext>
            </a:extLst>
          </p:cNvPr>
          <p:cNvCxnSpPr>
            <a:cxnSpLocks/>
          </p:cNvCxnSpPr>
          <p:nvPr/>
        </p:nvCxnSpPr>
        <p:spPr>
          <a:xfrm flipH="1">
            <a:off x="3773714" y="870857"/>
            <a:ext cx="25182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2D230199-131A-44C7-9704-A360CD865EED}"/>
              </a:ext>
            </a:extLst>
          </p:cNvPr>
          <p:cNvCxnSpPr>
            <a:cxnSpLocks/>
          </p:cNvCxnSpPr>
          <p:nvPr/>
        </p:nvCxnSpPr>
        <p:spPr>
          <a:xfrm flipH="1" flipV="1">
            <a:off x="4368800" y="1756229"/>
            <a:ext cx="1814286" cy="130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191E12E2-FBAE-48F1-9959-78D9AB42AB9B}"/>
              </a:ext>
            </a:extLst>
          </p:cNvPr>
          <p:cNvCxnSpPr>
            <a:cxnSpLocks/>
          </p:cNvCxnSpPr>
          <p:nvPr/>
        </p:nvCxnSpPr>
        <p:spPr>
          <a:xfrm flipH="1">
            <a:off x="5171994" y="513321"/>
            <a:ext cx="1011092" cy="23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C7104E71-9F02-4E58-AEC8-0BF61ED4EC92}"/>
              </a:ext>
            </a:extLst>
          </p:cNvPr>
          <p:cNvCxnSpPr>
            <a:cxnSpLocks/>
          </p:cNvCxnSpPr>
          <p:nvPr/>
        </p:nvCxnSpPr>
        <p:spPr>
          <a:xfrm flipH="1">
            <a:off x="5406993" y="4051095"/>
            <a:ext cx="1011092" cy="23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D6387EA0-4B63-4645-BF2B-9ACF494FFCA9}"/>
              </a:ext>
            </a:extLst>
          </p:cNvPr>
          <p:cNvCxnSpPr>
            <a:cxnSpLocks/>
          </p:cNvCxnSpPr>
          <p:nvPr/>
        </p:nvCxnSpPr>
        <p:spPr>
          <a:xfrm flipH="1">
            <a:off x="5099147" y="3482716"/>
            <a:ext cx="1011092" cy="23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AE5672E5-10A0-4240-99CF-653680F524DD}"/>
              </a:ext>
            </a:extLst>
          </p:cNvPr>
          <p:cNvCxnSpPr>
            <a:cxnSpLocks/>
          </p:cNvCxnSpPr>
          <p:nvPr/>
        </p:nvCxnSpPr>
        <p:spPr>
          <a:xfrm flipH="1">
            <a:off x="4801982" y="8586661"/>
            <a:ext cx="1011092" cy="23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F2EC8EE7-E35F-434D-A9FD-88CAA4A513AE}"/>
              </a:ext>
            </a:extLst>
          </p:cNvPr>
          <p:cNvCxnSpPr>
            <a:cxnSpLocks/>
          </p:cNvCxnSpPr>
          <p:nvPr/>
        </p:nvCxnSpPr>
        <p:spPr>
          <a:xfrm>
            <a:off x="435895" y="8312260"/>
            <a:ext cx="10640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8106876C-F4DF-4E8B-B6ED-48B54391C823}"/>
              </a:ext>
            </a:extLst>
          </p:cNvPr>
          <p:cNvSpPr/>
          <p:nvPr/>
        </p:nvSpPr>
        <p:spPr>
          <a:xfrm>
            <a:off x="6003018" y="314379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header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AAAA6F7-75D9-414B-8CE8-E462613B3844}"/>
              </a:ext>
            </a:extLst>
          </p:cNvPr>
          <p:cNvSpPr/>
          <p:nvPr/>
        </p:nvSpPr>
        <p:spPr>
          <a:xfrm>
            <a:off x="6083932" y="745297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Titre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4A0133-E8B3-44BC-B582-FC12CFE00ADE}"/>
              </a:ext>
            </a:extLst>
          </p:cNvPr>
          <p:cNvSpPr/>
          <p:nvPr/>
        </p:nvSpPr>
        <p:spPr>
          <a:xfrm>
            <a:off x="6004425" y="1724932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Zone de texte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F8C270D-D4D7-4FB1-B7A5-0E3A7D28F4AB}"/>
              </a:ext>
            </a:extLst>
          </p:cNvPr>
          <p:cNvSpPr/>
          <p:nvPr/>
        </p:nvSpPr>
        <p:spPr>
          <a:xfrm>
            <a:off x="6003018" y="3279819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Bouton 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9D73E4F-CD18-4C64-8E74-086430AF9E33}"/>
              </a:ext>
            </a:extLst>
          </p:cNvPr>
          <p:cNvSpPr/>
          <p:nvPr/>
        </p:nvSpPr>
        <p:spPr>
          <a:xfrm>
            <a:off x="6155418" y="3889170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Article 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6D1B5DB-AF2B-446E-8E00-98E018E9C876}"/>
              </a:ext>
            </a:extLst>
          </p:cNvPr>
          <p:cNvSpPr/>
          <p:nvPr/>
        </p:nvSpPr>
        <p:spPr>
          <a:xfrm>
            <a:off x="5821314" y="8424736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 err="1"/>
              <a:t>footer</a:t>
            </a:r>
            <a:r>
              <a:rPr lang="fr-FR" sz="800" b="1" dirty="0"/>
              <a:t>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FA9647E-3E24-4616-9555-3112A734FBFE}"/>
              </a:ext>
            </a:extLst>
          </p:cNvPr>
          <p:cNvSpPr/>
          <p:nvPr/>
        </p:nvSpPr>
        <p:spPr>
          <a:xfrm>
            <a:off x="63500" y="8173851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carrousel </a:t>
            </a:r>
          </a:p>
        </p:txBody>
      </p:sp>
    </p:spTree>
    <p:extLst>
      <p:ext uri="{BB962C8B-B14F-4D97-AF65-F5344CB8AC3E}">
        <p14:creationId xmlns:p14="http://schemas.microsoft.com/office/powerpoint/2010/main" val="752624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88495FFE-1969-460C-989A-8504B1496A7B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Notifications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1F6BA8B-D530-4F30-A506-AD9384382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01C0446-813F-420F-8AFC-45DDDB77E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6C08E471-4086-4E99-8BB8-F47C3210E0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D563BC8-A61A-4CB6-B2EB-3B6D45AD0B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227" y="596098"/>
            <a:ext cx="5372181" cy="249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885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196EB48-8EE4-471A-BC8C-ACE89DD12192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Panier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9178005-9F59-410F-8A94-8F63401C38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A8D9BE-D458-4A79-8C0F-38D5FD3E4095}"/>
              </a:ext>
            </a:extLst>
          </p:cNvPr>
          <p:cNvSpPr/>
          <p:nvPr/>
        </p:nvSpPr>
        <p:spPr>
          <a:xfrm>
            <a:off x="425477" y="597803"/>
            <a:ext cx="5378846" cy="2463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808C7AC-E70A-40C8-A7A4-32A8501A4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4AE7891-ABDF-43E6-B09A-3E8FB2600B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14FB4F4-9FDD-4177-BDD8-1AB54A57778A}"/>
              </a:ext>
            </a:extLst>
          </p:cNvPr>
          <p:cNvSpPr/>
          <p:nvPr/>
        </p:nvSpPr>
        <p:spPr>
          <a:xfrm>
            <a:off x="2529840" y="1051917"/>
            <a:ext cx="1102360" cy="4989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Photos et description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70296B4-A42D-4F22-B774-DD550CFF9BED}"/>
              </a:ext>
            </a:extLst>
          </p:cNvPr>
          <p:cNvSpPr/>
          <p:nvPr/>
        </p:nvSpPr>
        <p:spPr>
          <a:xfrm>
            <a:off x="2529840" y="1632509"/>
            <a:ext cx="1102360" cy="4629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Photos et description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963A79B-7AB8-4F4E-9ACD-572749C166BC}"/>
              </a:ext>
            </a:extLst>
          </p:cNvPr>
          <p:cNvSpPr/>
          <p:nvPr/>
        </p:nvSpPr>
        <p:spPr>
          <a:xfrm>
            <a:off x="2217420" y="2506980"/>
            <a:ext cx="1737360" cy="2514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100" dirty="0"/>
              <a:t>Bouton paiement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26C0BD-FBCD-4415-91EA-DB37C082BE30}"/>
              </a:ext>
            </a:extLst>
          </p:cNvPr>
          <p:cNvSpPr/>
          <p:nvPr/>
        </p:nvSpPr>
        <p:spPr>
          <a:xfrm>
            <a:off x="2324100" y="708402"/>
            <a:ext cx="1513840" cy="2755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Panier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6C8333-4E80-428F-AF6C-3EB740D1EAAE}"/>
              </a:ext>
            </a:extLst>
          </p:cNvPr>
          <p:cNvSpPr/>
          <p:nvPr/>
        </p:nvSpPr>
        <p:spPr>
          <a:xfrm>
            <a:off x="2324100" y="2177154"/>
            <a:ext cx="1513840" cy="2755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Prix total </a:t>
            </a:r>
          </a:p>
        </p:txBody>
      </p:sp>
    </p:spTree>
    <p:extLst>
      <p:ext uri="{BB962C8B-B14F-4D97-AF65-F5344CB8AC3E}">
        <p14:creationId xmlns:p14="http://schemas.microsoft.com/office/powerpoint/2010/main" val="4125193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CC35C81B-7A17-4014-8E76-F040D1667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597803"/>
            <a:ext cx="5378846" cy="248193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Livraison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722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Paiement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4379D1B-297B-4E1B-9504-2A61A5D2F4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226" y="595036"/>
            <a:ext cx="5360264" cy="248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288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ABF6B204-086B-44E4-9C01-86C316C24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52880"/>
            <a:ext cx="5339503" cy="162273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26041" y="1108393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Article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B6583BC-06F1-410E-946C-7BE6AA4AFEE6}"/>
              </a:ext>
            </a:extLst>
          </p:cNvPr>
          <p:cNvSpPr/>
          <p:nvPr/>
        </p:nvSpPr>
        <p:spPr>
          <a:xfrm>
            <a:off x="2365475" y="2039073"/>
            <a:ext cx="758176" cy="8190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photo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EE04C0-706F-40D9-89DC-940688EF068F}"/>
              </a:ext>
            </a:extLst>
          </p:cNvPr>
          <p:cNvSpPr/>
          <p:nvPr/>
        </p:nvSpPr>
        <p:spPr>
          <a:xfrm>
            <a:off x="3776980" y="2511765"/>
            <a:ext cx="965200" cy="1451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" dirty="0"/>
              <a:t>Bouton ajouter au panier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1A0425A-4E38-4E06-BF08-483815EC4C00}"/>
              </a:ext>
            </a:extLst>
          </p:cNvPr>
          <p:cNvSpPr/>
          <p:nvPr/>
        </p:nvSpPr>
        <p:spPr>
          <a:xfrm>
            <a:off x="3297555" y="2048325"/>
            <a:ext cx="1924050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Mode de paiement</a:t>
            </a:r>
          </a:p>
        </p:txBody>
      </p:sp>
    </p:spTree>
    <p:extLst>
      <p:ext uri="{BB962C8B-B14F-4D97-AF65-F5344CB8AC3E}">
        <p14:creationId xmlns:p14="http://schemas.microsoft.com/office/powerpoint/2010/main" val="4063206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Compte client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4" name="Image 3" descr="Une image contenant texte, bâtiment, voûte, colonnade&#10;&#10;Description générée automatiquement">
            <a:extLst>
              <a:ext uri="{FF2B5EF4-FFF2-40B4-BE49-F238E27FC236}">
                <a16:creationId xmlns:a16="http://schemas.microsoft.com/office/drawing/2014/main" id="{FFDAD0D0-6091-4D07-8A45-831B9A0E1C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26" y="440246"/>
            <a:ext cx="5362477" cy="264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3006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435</TotalTime>
  <Words>114</Words>
  <Application>Microsoft Office PowerPoint</Application>
  <PresentationFormat>Grand écran</PresentationFormat>
  <Paragraphs>51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Chloé Bruant</dc:creator>
  <cp:lastModifiedBy>Chloé Bruant</cp:lastModifiedBy>
  <cp:revision>7</cp:revision>
  <dcterms:created xsi:type="dcterms:W3CDTF">2021-12-08T13:37:35Z</dcterms:created>
  <dcterms:modified xsi:type="dcterms:W3CDTF">2021-12-09T20:38:14Z</dcterms:modified>
</cp:coreProperties>
</file>

<file path=docProps/thumbnail.jpeg>
</file>